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b-NO" smtClean="0"/>
              <a:t>Rediger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b-NO" smtClean="0"/>
              <a:t>Rediger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Menigheten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7356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3600" i="1" dirty="0"/>
              <a:t>Her er ikke mann eller kvinne, jøde eller greker, slave eller fri, her er alle ett i Kristus.</a:t>
            </a:r>
            <a:r>
              <a:rPr lang="nb-NO" sz="3600" dirty="0"/>
              <a:t> ( Gal 3,28)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91987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97397" y="765186"/>
            <a:ext cx="8534400" cy="1507067"/>
          </a:xfrm>
        </p:spPr>
        <p:txBody>
          <a:bodyPr/>
          <a:lstStyle/>
          <a:p>
            <a:r>
              <a:rPr lang="nb-NO" i="1" dirty="0"/>
              <a:t>Tilhørighet til </a:t>
            </a:r>
            <a:r>
              <a:rPr lang="nb-NO" i="1" dirty="0" smtClean="0"/>
              <a:t>den evige GUD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68306" y="2632935"/>
            <a:ext cx="8534400" cy="3615267"/>
          </a:xfrm>
        </p:spPr>
        <p:txBody>
          <a:bodyPr>
            <a:normAutofit/>
          </a:bodyPr>
          <a:lstStyle/>
          <a:p>
            <a:r>
              <a:rPr lang="nb-NO" sz="2800" i="1" dirty="0"/>
              <a:t>der to eller tre er samlet i mitt navn der er jeg midt i blant dem</a:t>
            </a:r>
            <a:r>
              <a:rPr lang="nb-NO" sz="2800" dirty="0"/>
              <a:t> </a:t>
            </a:r>
            <a:endParaRPr lang="nb-NO" sz="2800" dirty="0" smtClean="0"/>
          </a:p>
          <a:p>
            <a:r>
              <a:rPr lang="nb-NO" sz="2800" i="1" dirty="0"/>
              <a:t>Vet dere ikke at dere er Guds tempel og at Guds ånd bor i dere</a:t>
            </a:r>
            <a:r>
              <a:rPr lang="nb-NO" sz="2800" dirty="0"/>
              <a:t>?</a:t>
            </a:r>
          </a:p>
          <a:p>
            <a:endParaRPr lang="nb-NO" sz="2800" dirty="0"/>
          </a:p>
          <a:p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206841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75883" y="582306"/>
            <a:ext cx="8534400" cy="1507067"/>
          </a:xfrm>
        </p:spPr>
        <p:txBody>
          <a:bodyPr/>
          <a:lstStyle/>
          <a:p>
            <a:r>
              <a:rPr lang="nb-NO" dirty="0" smtClean="0"/>
              <a:t>Den Nådige Gud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75883" y="2089373"/>
            <a:ext cx="8534400" cy="3615267"/>
          </a:xfrm>
        </p:spPr>
        <p:txBody>
          <a:bodyPr/>
          <a:lstStyle/>
          <a:p>
            <a:r>
              <a:rPr lang="nb-NO" b="1" dirty="0"/>
              <a:t>Kan en kvinne glemme sitt diende barn</a:t>
            </a:r>
            <a:br>
              <a:rPr lang="nb-NO" b="1" dirty="0"/>
            </a:br>
            <a:r>
              <a:rPr lang="nb-NO" b="1" dirty="0"/>
              <a:t>        og ikke ha ømhet for sønnen hun fødte?</a:t>
            </a:r>
            <a:br>
              <a:rPr lang="nb-NO" b="1" dirty="0"/>
            </a:br>
            <a:r>
              <a:rPr lang="nb-NO" b="1" dirty="0"/>
              <a:t>        Og selv om en mor kan glemme,</a:t>
            </a:r>
            <a:br>
              <a:rPr lang="nb-NO" b="1" dirty="0"/>
            </a:br>
            <a:r>
              <a:rPr lang="nb-NO" b="1" dirty="0"/>
              <a:t>        så vil jeg aldri glemme deg.  Jes 49,15 </a:t>
            </a:r>
            <a:endParaRPr lang="nb-NO" b="1" dirty="0" smtClean="0"/>
          </a:p>
          <a:p>
            <a:endParaRPr lang="nb-NO" b="1" dirty="0" smtClean="0"/>
          </a:p>
          <a:p>
            <a:r>
              <a:rPr lang="nb-NO" b="1" dirty="0"/>
              <a:t>Jeg elsker deg med evig kjærlighet sier Herren  </a:t>
            </a:r>
            <a:r>
              <a:rPr lang="nb-NO" b="1" dirty="0" err="1"/>
              <a:t>Jer</a:t>
            </a:r>
            <a:r>
              <a:rPr lang="nb-NO" b="1" dirty="0"/>
              <a:t> 31,3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14092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03760" y="685800"/>
            <a:ext cx="8534400" cy="1507067"/>
          </a:xfrm>
        </p:spPr>
        <p:txBody>
          <a:bodyPr/>
          <a:lstStyle/>
          <a:p>
            <a:r>
              <a:rPr lang="nb-NO" dirty="0" smtClean="0"/>
              <a:t>Alle passer inn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10122" y="1965960"/>
            <a:ext cx="8534400" cy="3615267"/>
          </a:xfrm>
        </p:spPr>
        <p:txBody>
          <a:bodyPr/>
          <a:lstStyle/>
          <a:p>
            <a:r>
              <a:rPr lang="nb-NO" b="1" dirty="0"/>
              <a:t>Dette er familien der alle er litt rare </a:t>
            </a:r>
            <a:r>
              <a:rPr lang="nb-NO" b="1" dirty="0" err="1"/>
              <a:t>pga</a:t>
            </a:r>
            <a:r>
              <a:rPr lang="nb-NO" b="1" dirty="0"/>
              <a:t> synd, men der </a:t>
            </a:r>
            <a:r>
              <a:rPr lang="nb-NO" b="1" dirty="0" smtClean="0"/>
              <a:t>også  </a:t>
            </a:r>
            <a:r>
              <a:rPr lang="nb-NO" b="1" dirty="0"/>
              <a:t>alle er helt herlige fordi Gud elsker oss</a:t>
            </a:r>
            <a:r>
              <a:rPr lang="nb-NO" b="1" dirty="0" smtClean="0"/>
              <a:t>.</a:t>
            </a:r>
          </a:p>
          <a:p>
            <a:r>
              <a:rPr lang="nb-NO" dirty="0" smtClean="0"/>
              <a:t>Ta </a:t>
            </a:r>
            <a:r>
              <a:rPr lang="nb-NO" dirty="0"/>
              <a:t>imot hverandre, slik Jesus har tatt imot oss.  – til Guds </a:t>
            </a:r>
            <a:r>
              <a:rPr lang="nb-NO" dirty="0" smtClean="0"/>
              <a:t>ære.  </a:t>
            </a:r>
            <a:r>
              <a:rPr lang="nb-NO" dirty="0"/>
              <a:t>Rom 15,7 </a:t>
            </a:r>
          </a:p>
          <a:p>
            <a:endParaRPr lang="nb-NO" dirty="0"/>
          </a:p>
          <a:p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1508416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8457" y="685800"/>
            <a:ext cx="8534400" cy="1507067"/>
          </a:xfrm>
        </p:spPr>
        <p:txBody>
          <a:bodyPr/>
          <a:lstStyle/>
          <a:p>
            <a:r>
              <a:rPr lang="nb-NO" b="1" i="1" dirty="0"/>
              <a:t>Behovet for nærhet</a:t>
            </a:r>
            <a:br>
              <a:rPr lang="nb-NO" b="1" i="1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88609" y="1826111"/>
            <a:ext cx="8534400" cy="3615267"/>
          </a:xfrm>
        </p:spPr>
        <p:txBody>
          <a:bodyPr>
            <a:normAutofit/>
          </a:bodyPr>
          <a:lstStyle/>
          <a:p>
            <a:r>
              <a:rPr lang="nb-NO" sz="2800" i="1" dirty="0"/>
              <a:t>så er dere da ikke lenger fremmede og utlendinger, men dere er de helliges medborgere og tilhører Guds familie</a:t>
            </a:r>
            <a:r>
              <a:rPr lang="nb-NO" sz="2800" dirty="0"/>
              <a:t>  Ef </a:t>
            </a:r>
            <a:r>
              <a:rPr lang="nb-NO" sz="2800" dirty="0" smtClean="0"/>
              <a:t>2,19</a:t>
            </a:r>
          </a:p>
          <a:p>
            <a:r>
              <a:rPr lang="nb-NO" dirty="0" smtClean="0"/>
              <a:t>  </a:t>
            </a:r>
            <a:endParaRPr lang="nb-NO" dirty="0"/>
          </a:p>
          <a:p>
            <a:r>
              <a:rPr lang="nb-NO" sz="2800" b="1" dirty="0" smtClean="0"/>
              <a:t>Har dere kjærlighet til hverandre, da skal alle kunne se at dere er mine disipler</a:t>
            </a:r>
            <a:r>
              <a:rPr lang="nb-NO" sz="2800" dirty="0" smtClean="0"/>
              <a:t>  </a:t>
            </a:r>
            <a:r>
              <a:rPr lang="nb-NO" sz="2800" dirty="0" err="1" smtClean="0"/>
              <a:t>joh</a:t>
            </a:r>
            <a:r>
              <a:rPr lang="nb-NO" sz="2800" dirty="0" smtClean="0"/>
              <a:t> 3,36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960863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2546" y="571549"/>
            <a:ext cx="8534400" cy="1507067"/>
          </a:xfrm>
        </p:spPr>
        <p:txBody>
          <a:bodyPr/>
          <a:lstStyle/>
          <a:p>
            <a:r>
              <a:rPr lang="nb-NO" b="1" i="1" dirty="0" smtClean="0"/>
              <a:t>Behovet </a:t>
            </a:r>
            <a:r>
              <a:rPr lang="nb-NO" b="1" i="1" dirty="0"/>
              <a:t>for å bety noe</a:t>
            </a:r>
            <a:br>
              <a:rPr lang="nb-NO" b="1" i="1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2546" y="2191871"/>
            <a:ext cx="8534400" cy="3615267"/>
          </a:xfrm>
        </p:spPr>
        <p:txBody>
          <a:bodyPr/>
          <a:lstStyle/>
          <a:p>
            <a:r>
              <a:rPr lang="nb-NO" sz="4000" dirty="0" smtClean="0"/>
              <a:t>du betyr noe for Gud </a:t>
            </a:r>
          </a:p>
          <a:p>
            <a:r>
              <a:rPr lang="nb-NO" dirty="0" smtClean="0"/>
              <a:t>- </a:t>
            </a:r>
            <a:r>
              <a:rPr lang="nb-NO" dirty="0"/>
              <a:t>Han gleder og fryder seg over deg</a:t>
            </a:r>
            <a:br>
              <a:rPr lang="nb-NO" dirty="0"/>
            </a:br>
            <a:r>
              <a:rPr lang="nb-NO" dirty="0"/>
              <a:t>        og gir deg på ny sin kjærlighet</a:t>
            </a:r>
            <a:r>
              <a:rPr lang="nb-NO" dirty="0" smtClean="0"/>
              <a:t>.   Sefanja 3,17</a:t>
            </a:r>
          </a:p>
          <a:p>
            <a:r>
              <a:rPr lang="nb-NO" dirty="0"/>
              <a:t/>
            </a:r>
            <a:br>
              <a:rPr lang="nb-NO" dirty="0"/>
            </a:br>
            <a:r>
              <a:rPr lang="nb-NO" dirty="0"/>
              <a:t>    </a:t>
            </a:r>
            <a:r>
              <a:rPr lang="nb-NO" sz="3200" dirty="0" smtClean="0"/>
              <a:t>Tjene:   </a:t>
            </a:r>
            <a:r>
              <a:rPr lang="nb-NO" dirty="0" smtClean="0"/>
              <a:t>Tjen </a:t>
            </a:r>
            <a:r>
              <a:rPr lang="nb-NO" dirty="0"/>
              <a:t>hverandre, hver med den nådegave han har fått, som gode forvaltere over Guds mangfoldige </a:t>
            </a:r>
            <a:r>
              <a:rPr lang="nb-NO" dirty="0" smtClean="0"/>
              <a:t>nåde. </a:t>
            </a:r>
          </a:p>
          <a:p>
            <a:r>
              <a:rPr lang="nb-NO" dirty="0" smtClean="0"/>
              <a:t>1 </a:t>
            </a:r>
            <a:r>
              <a:rPr lang="nb-NO" dirty="0" err="1" smtClean="0"/>
              <a:t>Pet</a:t>
            </a:r>
            <a:r>
              <a:rPr lang="nb-NO" dirty="0" smtClean="0"/>
              <a:t> 4,10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92327204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180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Sektor</vt:lpstr>
      <vt:lpstr>Menigheten</vt:lpstr>
      <vt:lpstr>PowerPoint-presentasjon</vt:lpstr>
      <vt:lpstr>Tilhørighet til den evige GUD</vt:lpstr>
      <vt:lpstr>Den Nådige Gud</vt:lpstr>
      <vt:lpstr>Alle passer inn</vt:lpstr>
      <vt:lpstr>Behovet for nærhet </vt:lpstr>
      <vt:lpstr>Behovet for å bety noe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Pal</dc:creator>
  <cp:lastModifiedBy>Pal</cp:lastModifiedBy>
  <cp:revision>5</cp:revision>
  <dcterms:created xsi:type="dcterms:W3CDTF">2019-05-19T06:16:24Z</dcterms:created>
  <dcterms:modified xsi:type="dcterms:W3CDTF">2019-05-19T07:39:38Z</dcterms:modified>
</cp:coreProperties>
</file>